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30410D-5E82-4333-9813-F1B2C671D803}" type="datetimeFigureOut">
              <a:rPr lang="de-DE" smtClean="0"/>
              <a:t>13.10.2016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1F207-4119-4FB7-8B00-F3D20287833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4477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DC4DC2-7786-4F3C-85D8-5946C59F1F58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982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Heading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534584"/>
            <a:ext cx="4040188" cy="641349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Subheading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5934"/>
            <a:ext cx="4040188" cy="3949700"/>
          </a:xfrm>
        </p:spPr>
        <p:txBody>
          <a:bodyPr>
            <a:normAutofit/>
          </a:bodyPr>
          <a:lstStyle>
            <a:lvl1pPr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534584"/>
            <a:ext cx="4041775" cy="641349"/>
          </a:xfrm>
        </p:spPr>
        <p:txBody>
          <a:bodyPr anchor="b"/>
          <a:lstStyle>
            <a:lvl1pPr marL="0" indent="0">
              <a:buNone/>
              <a:defRPr sz="24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Subheading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5934"/>
            <a:ext cx="4041775" cy="3949700"/>
          </a:xfrm>
        </p:spPr>
        <p:txBody>
          <a:bodyPr>
            <a:normAutofit/>
          </a:bodyPr>
          <a:lstStyle>
            <a:lvl1pPr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C6107-F27C-1C4C-A8DA-45703DD5A48C}" type="datetime1">
              <a:rPr lang="en-US" smtClean="0"/>
              <a:t>10/13/2016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697F5-3DCA-0A4F-B9EA-FEC2794BD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52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34325" y="0"/>
            <a:ext cx="9178325" cy="1600200"/>
          </a:xfrm>
          <a:prstGeom prst="rect">
            <a:avLst/>
          </a:prstGeom>
          <a:solidFill>
            <a:srgbClr val="100E2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516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Heading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59037"/>
            <a:ext cx="8229600" cy="4525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9D026-FB69-4344-9D73-F9F3063CECE5}" type="datetime1">
              <a:rPr lang="en-US" smtClean="0"/>
              <a:t>10/13/2016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7697F5-3DCA-0A4F-B9EA-FEC2794BD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78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Systems - Moveable End 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352611" y="1847228"/>
            <a:ext cx="8163859" cy="1111125"/>
          </a:xfrm>
        </p:spPr>
        <p:txBody>
          <a:bodyPr>
            <a:normAutofit/>
          </a:bodyPr>
          <a:lstStyle/>
          <a:p>
            <a:r>
              <a:rPr lang="en-US" dirty="0" smtClean="0"/>
              <a:t>Anodized aluminum endplate supported by linear bearing on rods.</a:t>
            </a:r>
          </a:p>
          <a:p>
            <a:r>
              <a:rPr lang="en-US" dirty="0" smtClean="0"/>
              <a:t>End plate allows for part lengths of 1” to 30”</a:t>
            </a:r>
          </a:p>
          <a:p>
            <a:r>
              <a:rPr lang="en-US" dirty="0" smtClean="0"/>
              <a:t>Plate held in place by quick clamp</a:t>
            </a:r>
          </a:p>
        </p:txBody>
      </p:sp>
      <p:pic>
        <p:nvPicPr>
          <p:cNvPr id="4" name="IMG_2603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79670" y="2958353"/>
            <a:ext cx="6138500" cy="345290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697F5-3DCA-0A4F-B9EA-FEC2794BD1A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069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white-oakleaf-standard-template.potx</Template>
  <TotalTime>0</TotalTime>
  <Words>36</Words>
  <Application>Microsoft Office PowerPoint</Application>
  <PresentationFormat>On-screen Show (4:3)</PresentationFormat>
  <Paragraphs>6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1_Custom Design</vt:lpstr>
      <vt:lpstr>Systems - Moveable End Plate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presentation</dc:title>
  <dc:creator>Diana</dc:creator>
  <dc:description>Systems - Moveable End Plate</dc:description>
  <cp:lastModifiedBy>Tashi</cp:lastModifiedBy>
  <cp:revision>134</cp:revision>
  <cp:lastPrinted>2016-04-06T16:13:03Z</cp:lastPrinted>
  <dcterms:created xsi:type="dcterms:W3CDTF">2010-04-12T23:12:02Z</dcterms:created>
  <dcterms:modified xsi:type="dcterms:W3CDTF">2016-10-13T20:45:38Z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  <property fmtid="{D5CDD505-2E9C-101B-9397-08002B2CF9AE}" pid="3" name="Presentation">
    <vt:lpwstr>Web presentation</vt:lpwstr>
  </property>
  <property fmtid="{D5CDD505-2E9C-101B-9397-08002B2CF9AE}" pid="4" name="SlideDescription">
    <vt:lpwstr>Systems - Moveable End Plate</vt:lpwstr>
  </property>
</Properties>
</file>

<file path=docProps/thumbnail.jpeg>
</file>